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sldIdLst>
    <p:sldId id="259" r:id="rId2"/>
    <p:sldId id="458" r:id="rId3"/>
    <p:sldId id="465" r:id="rId4"/>
    <p:sldId id="459" r:id="rId5"/>
    <p:sldId id="460" r:id="rId6"/>
    <p:sldId id="463" r:id="rId7"/>
    <p:sldId id="466" r:id="rId8"/>
    <p:sldId id="467" r:id="rId9"/>
    <p:sldId id="468" r:id="rId10"/>
    <p:sldId id="469" r:id="rId11"/>
    <p:sldId id="470" r:id="rId12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D9825D-AEF8-491D-9663-061CFA4CE3ED}">
          <p14:sldIdLst>
            <p14:sldId id="259"/>
          </p14:sldIdLst>
        </p14:section>
        <p14:section name="Inhalt" id="{3253FDF0-C1DB-487E-9D1F-064E6CC3DA2F}">
          <p14:sldIdLst>
            <p14:sldId id="458"/>
            <p14:sldId id="465"/>
            <p14:sldId id="459"/>
            <p14:sldId id="460"/>
            <p14:sldId id="463"/>
            <p14:sldId id="466"/>
            <p14:sldId id="467"/>
            <p14:sldId id="468"/>
            <p14:sldId id="469"/>
            <p14:sldId id="47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3" autoAdjust="0"/>
    <p:restoredTop sz="87572" autoAdjust="0"/>
  </p:normalViewPr>
  <p:slideViewPr>
    <p:cSldViewPr showGuides="1">
      <p:cViewPr varScale="1">
        <p:scale>
          <a:sx n="74" d="100"/>
          <a:sy n="74" d="100"/>
        </p:scale>
        <p:origin x="1164" y="7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09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 smtClean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037262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r>
              <a:rPr lang="de-DE" sz="1000">
                <a:solidFill>
                  <a:srgbClr val="A32638"/>
                </a:solidFill>
              </a:rPr>
              <a:t>Zwischentitel | Leitthema oder Name | Datum</a:t>
            </a:r>
            <a:endParaRPr lang="de-DE" sz="1000" b="1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740275" y="5502275"/>
            <a:ext cx="4114800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Jimi Hendrix –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Hush</a:t>
            </a:r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Now</a:t>
            </a:r>
            <a:endParaRPr lang="de-DE" sz="2000" dirty="0">
              <a:solidFill>
                <a:srgbClr val="A32638"/>
              </a:solidFill>
              <a:latin typeface="Arial" charset="0"/>
            </a:endParaRPr>
          </a:p>
          <a:p>
            <a:pPr>
              <a:lnSpc>
                <a:spcPts val="2200"/>
              </a:lnSpc>
            </a:pPr>
            <a:r>
              <a:rPr lang="de-DE" sz="1400" dirty="0" smtClean="0">
                <a:solidFill>
                  <a:srgbClr val="A32638"/>
                </a:solidFill>
                <a:latin typeface="Arial" charset="0"/>
              </a:rPr>
              <a:t>Animation mit Processing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51520" y="5797227"/>
            <a:ext cx="2895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Luis </a:t>
            </a:r>
            <a:r>
              <a:rPr lang="de-DE" sz="900" dirty="0" err="1" smtClean="0">
                <a:solidFill>
                  <a:srgbClr val="323232"/>
                </a:solidFill>
                <a:latin typeface="Arial" charset="0"/>
              </a:rPr>
              <a:t>Beaucamp</a:t>
            </a:r>
            <a:endParaRPr lang="de-DE" sz="900" dirty="0" smtClean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Tim Stenzel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Marco Combosch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07.08.2015 | Grundlagen der Gestaltung II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" y="1272010"/>
            <a:ext cx="9144000" cy="39762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09625" y="1484784"/>
            <a:ext cx="7543800" cy="5271417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void draw ()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counter++;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currentTime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millis();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long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deltaTimeMS = (long)((currentTime - previousTime));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previousTime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currentTime; // reset previousTime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int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timeStepAmt =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(int)(((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float)deltaTimeMS + leftOverDeltaTime) / (float)(fixedDeltaTime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leftOverDeltaTime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+= deltaTimeMS - (timeStepAmt * (float)fixedDeltaTime); </a:t>
            </a:r>
          </a:p>
          <a:p>
            <a:pPr>
              <a:lnSpc>
                <a:spcPct val="150000"/>
              </a:lnSpc>
            </a:pPr>
            <a:endParaRPr lang="de-DE" sz="9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for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(int iteration = 1; iteration &lt;= timeStepAmt; iteration++)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		drop.solve(fixedDeltaTimeSeconds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* timeScale);</a:t>
            </a: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drop.draw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makeDrums();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(listenLineIn)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	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map(in.mix.level(), 0, 1, 20, 25);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lineInDrops();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 } else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if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(song.position() &lt;= 13063)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0, 13063, 0.1, 1);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else if (song.position() &gt;= 50000) {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sensitivity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map(song.position(), 50000, song.length(), 1, 1000);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drop.speed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map(song.mix.level(), 0, 1, 19, 29);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guitarDrops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pPr>
              <a:lnSpc>
                <a:spcPct val="150000"/>
              </a:lnSpc>
            </a:pP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5897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529705" y="4149080"/>
            <a:ext cx="7434783" cy="1929383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fill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farbschema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breite_des_spektrums * sin(density[x][y]*0.0004), </a:t>
            </a:r>
            <a:endParaRPr lang="de-DE" sz="16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255,</a:t>
            </a:r>
          </a:p>
          <a:p>
            <a:pPr>
              <a:lnSpc>
                <a:spcPct val="150000"/>
              </a:lnSpc>
            </a:pP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220 </a:t>
            </a:r>
            <a:r>
              <a:rPr lang="de-DE" sz="1600" dirty="0">
                <a:latin typeface="Consolas" panose="020B0609020204030204" pitchFamily="49" charset="0"/>
                <a:cs typeface="Consolas" panose="020B0609020204030204" pitchFamily="49" charset="0"/>
              </a:rPr>
              <a:t>+ 127 * sin(velocity[x][y]*0.01</a:t>
            </a: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</p:txBody>
      </p:sp>
      <p:sp>
        <p:nvSpPr>
          <p:cNvPr id="4" name="Textfeld 3"/>
          <p:cNvSpPr txBox="1"/>
          <p:nvPr/>
        </p:nvSpPr>
        <p:spPr>
          <a:xfrm>
            <a:off x="936400" y="4605940"/>
            <a:ext cx="52129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 smtClean="0">
                <a:latin typeface="Consolas" panose="020B0609020204030204" pitchFamily="49" charset="0"/>
                <a:cs typeface="Consolas" panose="020B0609020204030204" pitchFamily="49" charset="0"/>
              </a:rPr>
              <a:t>hue</a:t>
            </a:r>
            <a:endParaRPr lang="de-DE" sz="1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echteck 5"/>
          <p:cNvSpPr/>
          <p:nvPr/>
        </p:nvSpPr>
        <p:spPr>
          <a:xfrm>
            <a:off x="150929" y="5309244"/>
            <a:ext cx="13067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brightness</a:t>
            </a:r>
            <a:endParaRPr lang="de-DE" dirty="0"/>
          </a:p>
        </p:txBody>
      </p:sp>
      <p:sp>
        <p:nvSpPr>
          <p:cNvPr id="8" name="Rechteck 7"/>
          <p:cNvSpPr/>
          <p:nvPr/>
        </p:nvSpPr>
        <p:spPr>
          <a:xfrm>
            <a:off x="150929" y="4957592"/>
            <a:ext cx="130676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de-DE" sz="1600" dirty="0" smtClean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saturation</a:t>
            </a:r>
            <a:endParaRPr lang="de-DE" dirty="0"/>
          </a:p>
        </p:txBody>
      </p:sp>
      <p:pic>
        <p:nvPicPr>
          <p:cNvPr id="9" name="Grafik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0402" y="1881372"/>
            <a:ext cx="7813598" cy="169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952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</a:pPr>
            <a:endParaRPr lang="de-DE" sz="20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Jimi </a:t>
            </a:r>
            <a:r>
              <a:rPr lang="de-DE" sz="2000" dirty="0" smtClean="0"/>
              <a:t>Hendrix</a:t>
            </a:r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err="1" smtClean="0"/>
              <a:t>Hush</a:t>
            </a:r>
            <a:r>
              <a:rPr lang="de-DE" sz="2000" dirty="0" smtClean="0"/>
              <a:t> </a:t>
            </a:r>
            <a:r>
              <a:rPr lang="de-DE" sz="2000" dirty="0" err="1" smtClean="0"/>
              <a:t>Now</a:t>
            </a:r>
            <a:endParaRPr lang="de-DE" sz="20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Vom Song zur </a:t>
            </a:r>
            <a:r>
              <a:rPr lang="de-DE" sz="2000" dirty="0" smtClean="0"/>
              <a:t>Idee</a:t>
            </a:r>
            <a:endParaRPr lang="de-DE" sz="2000" dirty="0" smtClean="0"/>
          </a:p>
          <a:p>
            <a:pPr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Von der Idee zum </a:t>
            </a:r>
            <a:r>
              <a:rPr lang="de-DE" sz="2000" dirty="0" smtClean="0"/>
              <a:t>Video</a:t>
            </a:r>
            <a:endParaRPr lang="de-DE" sz="14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>
          <a:xfrm>
            <a:off x="809625" y="1752600"/>
            <a:ext cx="7543800" cy="3980656"/>
          </a:xfrm>
        </p:spPr>
        <p:txBody>
          <a:bodyPr/>
          <a:lstStyle/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*</a:t>
            </a:r>
            <a:r>
              <a:rPr lang="de-DE" sz="2000" dirty="0" smtClean="0"/>
              <a:t>27.11.1942 in Seattle</a:t>
            </a:r>
            <a:endParaRPr lang="de-DE" sz="2000" dirty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1946: erstes Instrument (Mundharmonika)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1957: Rock `n Roll Begeisterung &amp; akustische Gitarre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Bis 1965: viele Bands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1965: erstmals Sänger und </a:t>
            </a:r>
            <a:r>
              <a:rPr lang="de-DE" sz="2000" dirty="0" err="1" smtClean="0"/>
              <a:t>Frontman</a:t>
            </a:r>
            <a:endParaRPr lang="de-DE" sz="2000" dirty="0" smtClean="0"/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1966: Band Jimi Hendrix Experience gegründet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 smtClean="0"/>
              <a:t>1967: erstes Album „Are </a:t>
            </a:r>
            <a:r>
              <a:rPr lang="de-DE" sz="2000" dirty="0" err="1" smtClean="0"/>
              <a:t>You</a:t>
            </a:r>
            <a:r>
              <a:rPr lang="de-DE" sz="2000" dirty="0" smtClean="0"/>
              <a:t> </a:t>
            </a:r>
            <a:r>
              <a:rPr lang="de-DE" sz="2000" dirty="0" err="1" smtClean="0"/>
              <a:t>Experienced</a:t>
            </a:r>
            <a:r>
              <a:rPr lang="de-DE" sz="2000" dirty="0" smtClean="0"/>
              <a:t>“ (Platz 2 in UK)</a:t>
            </a:r>
          </a:p>
          <a:p>
            <a:pPr marL="0" indent="0">
              <a:lnSpc>
                <a:spcPct val="100000"/>
              </a:lnSpc>
            </a:pPr>
            <a:r>
              <a:rPr lang="de-DE" sz="2000" dirty="0"/>
              <a:t>	</a:t>
            </a:r>
            <a:r>
              <a:rPr lang="de-DE" sz="2000" dirty="0" smtClean="0"/>
              <a:t> Auftritt beim Monterey Pop Festival (Gitarre verbrannt)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1969: Auftritt beim Woodstock Festival (spielt verfremdete Hymne)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 </a:t>
            </a:r>
            <a:r>
              <a:rPr lang="de-DE" sz="2000" dirty="0" smtClean="0"/>
              <a:t>1969- 70: Massiver Drogenkonsum </a:t>
            </a:r>
            <a:r>
              <a:rPr lang="de-DE" sz="2000" dirty="0" smtClean="0">
                <a:sym typeface="Wingdings" panose="05000000000000000000" pitchFamily="2" charset="2"/>
              </a:rPr>
              <a:t> desaströse Konzerte</a:t>
            </a:r>
          </a:p>
          <a:p>
            <a:pPr marL="285750" indent="-2857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de-DE" sz="2000" dirty="0"/>
              <a:t> </a:t>
            </a:r>
            <a:r>
              <a:rPr lang="de-DE" sz="2000" dirty="0" smtClean="0"/>
              <a:t>†18.9.1970 (Mix aus Alkohol und Drogen)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Jimi </a:t>
            </a:r>
            <a:r>
              <a:rPr lang="de-DE" dirty="0" smtClean="0"/>
              <a:t>Hendrix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8361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err="1" smtClean="0"/>
              <a:t>Hush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557" y="1571625"/>
            <a:ext cx="3633948" cy="423363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972557" y="5949280"/>
            <a:ext cx="3633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Quelle: http://www.flowerpowerpacha.com/wp-content/uploads/2015/03/jimi.jpg</a:t>
            </a:r>
          </a:p>
        </p:txBody>
      </p:sp>
      <p:sp>
        <p:nvSpPr>
          <p:cNvPr id="6" name="Textfeld 5"/>
          <p:cNvSpPr txBox="1"/>
          <p:nvPr/>
        </p:nvSpPr>
        <p:spPr>
          <a:xfrm>
            <a:off x="827584" y="1711609"/>
            <a:ext cx="3928949" cy="2616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/>
              <a:t>1965: New York, hatte keine Auftritte, wollte aber spielen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Unterschrieb Vertrag bei       </a:t>
            </a:r>
          </a:p>
          <a:p>
            <a:r>
              <a:rPr lang="de-DE" sz="2000" dirty="0" smtClean="0">
                <a:sym typeface="Wingdings" panose="05000000000000000000" pitchFamily="2" charset="2"/>
              </a:rPr>
              <a:t>kleinem Produzenten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dirty="0" smtClean="0">
                <a:sym typeface="Wingdings" panose="05000000000000000000" pitchFamily="2" charset="2"/>
              </a:rPr>
              <a:t>Spielte tagelang mit Curtis Knight und dessen Band</a:t>
            </a:r>
          </a:p>
          <a:p>
            <a:pPr marL="342900" indent="-342900">
              <a:buFont typeface="Wingdings"/>
              <a:buChar char="à"/>
            </a:pPr>
            <a:r>
              <a:rPr lang="de-DE" sz="2000" dirty="0" smtClean="0">
                <a:sym typeface="Wingdings" panose="05000000000000000000" pitchFamily="2" charset="2"/>
              </a:rPr>
              <a:t>Viele Songs entstanden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de-DE" sz="2000" smtClean="0">
                <a:sym typeface="Wingdings" panose="05000000000000000000" pitchFamily="2" charset="2"/>
              </a:rPr>
              <a:t>10.10.1967 veröffentlicht</a:t>
            </a:r>
            <a:endParaRPr lang="de-DE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07005"/>
            <a:ext cx="8640960" cy="947933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6" y="2996952"/>
            <a:ext cx="3977807" cy="289233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976688"/>
            <a:ext cx="3378375" cy="322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39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132856"/>
            <a:ext cx="4273790" cy="3168532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36" y="2129674"/>
            <a:ext cx="4276217" cy="31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0" r="6321" b="-412"/>
          <a:stretch/>
        </p:blipFill>
        <p:spPr>
          <a:xfrm>
            <a:off x="809625" y="1573538"/>
            <a:ext cx="6570687" cy="495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585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255" y="1575982"/>
            <a:ext cx="6581057" cy="493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071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625" y="1571625"/>
            <a:ext cx="6570687" cy="4928015"/>
          </a:xfrm>
        </p:spPr>
      </p:pic>
    </p:spTree>
    <p:extLst>
      <p:ext uri="{BB962C8B-B14F-4D97-AF65-F5344CB8AC3E}">
        <p14:creationId xmlns:p14="http://schemas.microsoft.com/office/powerpoint/2010/main" val="306657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171</Words>
  <Application>Microsoft Office PowerPoint</Application>
  <PresentationFormat>Bildschirmpräsentation (4:3)</PresentationFormat>
  <Paragraphs>75</Paragraphs>
  <Slides>11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Consolas</vt:lpstr>
      <vt:lpstr>ＭＳ Ｐゴシック</vt:lpstr>
      <vt:lpstr>Times</vt:lpstr>
      <vt:lpstr>Wingdings</vt:lpstr>
      <vt:lpstr>Leere Präsentation</vt:lpstr>
      <vt:lpstr>PowerPoint-Präsentation</vt:lpstr>
      <vt:lpstr>Inhalt</vt:lpstr>
      <vt:lpstr>Jimi Hendrix</vt:lpstr>
      <vt:lpstr>Hush Now</vt:lpstr>
      <vt:lpstr>Vom Song zur Idee</vt:lpstr>
      <vt:lpstr>Vom Song zur Idee</vt:lpstr>
      <vt:lpstr>Von der Idee zum Video</vt:lpstr>
      <vt:lpstr>Von der Idee zum Video</vt:lpstr>
      <vt:lpstr>Von der Idee zum Video</vt:lpstr>
      <vt:lpstr>Von der Idee zum Video</vt:lpstr>
      <vt:lpstr>Von der Idee zum Video</vt:lpstr>
    </vt:vector>
  </TitlesOfParts>
  <Company>kiz Abt. Medien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Marco</dc:creator>
  <cp:lastModifiedBy>Luis Beaucamp</cp:lastModifiedBy>
  <cp:revision>33</cp:revision>
  <dcterms:modified xsi:type="dcterms:W3CDTF">2015-08-06T20:20:44Z</dcterms:modified>
</cp:coreProperties>
</file>